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Montserrat" charset="1" panose="00000500000000000000"/>
      <p:regular r:id="rId18"/>
    </p:embeddedFont>
    <p:embeddedFont>
      <p:font typeface="Montserrat Bold" charset="1" panose="00000600000000000000"/>
      <p:regular r:id="rId19"/>
    </p:embeddedFont>
    <p:embeddedFont>
      <p:font typeface="Montserrat Italics" charset="1" panose="00000500000000000000"/>
      <p:regular r:id="rId20"/>
    </p:embeddedFont>
    <p:embeddedFont>
      <p:font typeface="Montserrat Bold Italics" charset="1" panose="00000600000000000000"/>
      <p:regular r:id="rId21"/>
    </p:embeddedFont>
    <p:embeddedFont>
      <p:font typeface="Lato" charset="1" panose="020F0502020204030203"/>
      <p:regular r:id="rId22"/>
    </p:embeddedFont>
    <p:embeddedFont>
      <p:font typeface="Lato Bold" charset="1" panose="020F0502020204030203"/>
      <p:regular r:id="rId23"/>
    </p:embeddedFont>
    <p:embeddedFont>
      <p:font typeface="Lato Italics" charset="1" panose="020F0502020204030203"/>
      <p:regular r:id="rId24"/>
    </p:embeddedFont>
    <p:embeddedFont>
      <p:font typeface="Lato Bold Italics" charset="1" panose="020F0502020204030203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697744" cy="10692000"/>
            <a:chOff x="0" y="0"/>
            <a:chExt cx="1339139" cy="5307426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339139" cy="5307426"/>
            </a:xfrm>
            <a:custGeom>
              <a:avLst/>
              <a:gdLst/>
              <a:ahLst/>
              <a:cxnLst/>
              <a:rect r="r" b="b" t="t" l="l"/>
              <a:pathLst>
                <a:path h="5307426" w="1339139">
                  <a:moveTo>
                    <a:pt x="0" y="0"/>
                  </a:moveTo>
                  <a:lnTo>
                    <a:pt x="1339139" y="0"/>
                  </a:lnTo>
                  <a:lnTo>
                    <a:pt x="1339139" y="5307426"/>
                  </a:lnTo>
                  <a:lnTo>
                    <a:pt x="0" y="5307426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103332" y="572622"/>
            <a:ext cx="3600166" cy="497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spc="202">
                <a:solidFill>
                  <a:srgbClr val="272828"/>
                </a:solidFill>
                <a:latin typeface="Open Sans Bold"/>
              </a:rPr>
              <a:t>NOM PRÈNOM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03332" y="1181405"/>
            <a:ext cx="3030686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80"/>
              </a:lnSpc>
              <a:spcBef>
                <a:spcPct val="0"/>
              </a:spcBef>
            </a:pPr>
            <a:r>
              <a:rPr lang="en-US" sz="1700" spc="144" u="none">
                <a:solidFill>
                  <a:srgbClr val="48474A"/>
                </a:solidFill>
                <a:latin typeface="Roboto Bold"/>
              </a:rPr>
              <a:t>Titre du poste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0312" y="2646780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48474A"/>
                </a:solidFill>
                <a:latin typeface="Roboto Bold"/>
              </a:rPr>
              <a:t>Profil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03332" y="2646780"/>
            <a:ext cx="3250588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48474A"/>
                </a:solidFill>
                <a:latin typeface="Roboto Bold"/>
              </a:rPr>
              <a:t>Expériences professionnelles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03332" y="7293801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48474A"/>
                </a:solidFill>
                <a:latin typeface="Roboto Bold"/>
              </a:rPr>
              <a:t>Formation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360312" y="3027260"/>
            <a:ext cx="2337432" cy="0"/>
          </a:xfrm>
          <a:prstGeom prst="line">
            <a:avLst/>
          </a:prstGeom>
          <a:ln cap="flat" w="9525">
            <a:solidFill>
              <a:srgbClr val="48474A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27603" y="9818128"/>
            <a:ext cx="123852" cy="11765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53647" y="9818128"/>
            <a:ext cx="123852" cy="117659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27603" y="10060421"/>
            <a:ext cx="123852" cy="117659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53647" y="10060421"/>
            <a:ext cx="123852" cy="117659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75517" y="9818128"/>
            <a:ext cx="123852" cy="11765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075517" y="10060421"/>
            <a:ext cx="123852" cy="117659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01560" y="9818128"/>
            <a:ext cx="123852" cy="11765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901560" y="10060421"/>
            <a:ext cx="123852" cy="117659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249474" y="9818128"/>
            <a:ext cx="123852" cy="117659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249474" y="10060421"/>
            <a:ext cx="123852" cy="117659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384931" y="9114642"/>
            <a:ext cx="1333259" cy="339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890"/>
              </a:lnSpc>
            </a:pPr>
            <a:r>
              <a:rPr lang="en-US" sz="1700">
                <a:solidFill>
                  <a:srgbClr val="48474A"/>
                </a:solidFill>
                <a:latin typeface="Roboto Bold"/>
              </a:rPr>
              <a:t>Language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0312" y="9734083"/>
            <a:ext cx="793285" cy="21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00"/>
              </a:lnSpc>
            </a:pPr>
            <a:r>
              <a:rPr lang="en-US" sz="1000">
                <a:solidFill>
                  <a:srgbClr val="737373"/>
                </a:solidFill>
                <a:latin typeface="Lato"/>
              </a:rPr>
              <a:t>Anglais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60312" y="9976376"/>
            <a:ext cx="793285" cy="21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00"/>
              </a:lnSpc>
            </a:pPr>
            <a:r>
              <a:rPr lang="en-US" sz="1000">
                <a:solidFill>
                  <a:srgbClr val="737373"/>
                </a:solidFill>
                <a:latin typeface="Lato"/>
              </a:rPr>
              <a:t>Espagnol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60312" y="6455210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60312" y="6791964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60312" y="6118456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60312" y="5781702"/>
            <a:ext cx="1076906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0312" y="3207315"/>
            <a:ext cx="2117350" cy="1193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>
                <a:solidFill>
                  <a:srgbClr val="737373"/>
                </a:solidFill>
                <a:latin typeface="Lato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60312" y="7809807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7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60312" y="8122855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8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60312" y="7496759"/>
            <a:ext cx="1043382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6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60312" y="7183711"/>
            <a:ext cx="1076906" cy="191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076">
                <a:solidFill>
                  <a:srgbClr val="737373"/>
                </a:solidFill>
                <a:latin typeface="Lato"/>
              </a:rPr>
              <a:t>Compétence 5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60312" y="5246888"/>
            <a:ext cx="1633375" cy="290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48474A"/>
                </a:solidFill>
                <a:latin typeface="Roboto Bold"/>
              </a:rPr>
              <a:t>Compétences</a:t>
            </a:r>
          </a:p>
        </p:txBody>
      </p:sp>
      <p:sp>
        <p:nvSpPr>
          <p:cNvPr name="AutoShape 33" id="33"/>
          <p:cNvSpPr/>
          <p:nvPr/>
        </p:nvSpPr>
        <p:spPr>
          <a:xfrm rot="0">
            <a:off x="360312" y="5628482"/>
            <a:ext cx="2337432" cy="0"/>
          </a:xfrm>
          <a:prstGeom prst="line">
            <a:avLst/>
          </a:prstGeom>
          <a:ln cap="flat" w="9525">
            <a:solidFill>
              <a:srgbClr val="48474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4" id="34"/>
          <p:cNvGrpSpPr/>
          <p:nvPr/>
        </p:nvGrpSpPr>
        <p:grpSpPr>
          <a:xfrm rot="0">
            <a:off x="1768259" y="5863475"/>
            <a:ext cx="709403" cy="56752"/>
            <a:chOff x="0" y="0"/>
            <a:chExt cx="945870" cy="75670"/>
          </a:xfrm>
        </p:grpSpPr>
        <p:grpSp>
          <p:nvGrpSpPr>
            <p:cNvPr name="Group 35" id="35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36" id="36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37" id="37"/>
              <p:cNvSpPr/>
              <p:nvPr/>
            </p:nvSpPr>
            <p:spPr>
              <a:xfrm>
                <a:off x="-2509" y="-81"/>
                <a:ext cx="1148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148018">
                    <a:moveTo>
                      <a:pt x="53309" y="81"/>
                    </a:moveTo>
                    <a:lnTo>
                      <a:pt x="1094709" y="81"/>
                    </a:lnTo>
                    <a:cubicBezTo>
                      <a:pt x="1112912" y="0"/>
                      <a:pt x="1129768" y="9664"/>
                      <a:pt x="1138893" y="25415"/>
                    </a:cubicBezTo>
                    <a:cubicBezTo>
                      <a:pt x="1148018" y="41166"/>
                      <a:pt x="1148018" y="60596"/>
                      <a:pt x="1138893" y="76347"/>
                    </a:cubicBezTo>
                    <a:cubicBezTo>
                      <a:pt x="1129768" y="92098"/>
                      <a:pt x="1112912" y="101762"/>
                      <a:pt x="1094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38" id="38"/>
          <p:cNvGrpSpPr/>
          <p:nvPr/>
        </p:nvGrpSpPr>
        <p:grpSpPr>
          <a:xfrm rot="0">
            <a:off x="1768259" y="7265484"/>
            <a:ext cx="709403" cy="56752"/>
            <a:chOff x="0" y="0"/>
            <a:chExt cx="945870" cy="75670"/>
          </a:xfrm>
        </p:grpSpPr>
        <p:grpSp>
          <p:nvGrpSpPr>
            <p:cNvPr name="Group 39" id="39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40" id="40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41" id="41"/>
              <p:cNvSpPr/>
              <p:nvPr/>
            </p:nvSpPr>
            <p:spPr>
              <a:xfrm>
                <a:off x="-2509" y="-81"/>
                <a:ext cx="1148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148018">
                    <a:moveTo>
                      <a:pt x="53309" y="81"/>
                    </a:moveTo>
                    <a:lnTo>
                      <a:pt x="1094709" y="81"/>
                    </a:lnTo>
                    <a:cubicBezTo>
                      <a:pt x="1112912" y="0"/>
                      <a:pt x="1129768" y="9664"/>
                      <a:pt x="1138893" y="25415"/>
                    </a:cubicBezTo>
                    <a:cubicBezTo>
                      <a:pt x="1148018" y="41166"/>
                      <a:pt x="1148018" y="60596"/>
                      <a:pt x="1138893" y="76347"/>
                    </a:cubicBezTo>
                    <a:cubicBezTo>
                      <a:pt x="1129768" y="92098"/>
                      <a:pt x="1112912" y="101762"/>
                      <a:pt x="1094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42" id="42"/>
          <p:cNvGrpSpPr/>
          <p:nvPr/>
        </p:nvGrpSpPr>
        <p:grpSpPr>
          <a:xfrm rot="0">
            <a:off x="1768259" y="6200228"/>
            <a:ext cx="709403" cy="56752"/>
            <a:chOff x="0" y="0"/>
            <a:chExt cx="945870" cy="75670"/>
          </a:xfrm>
        </p:grpSpPr>
        <p:grpSp>
          <p:nvGrpSpPr>
            <p:cNvPr name="Group 43" id="43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44" id="44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45" id="45"/>
              <p:cNvSpPr/>
              <p:nvPr/>
            </p:nvSpPr>
            <p:spPr>
              <a:xfrm>
                <a:off x="-2509" y="-81"/>
                <a:ext cx="8432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843218">
                    <a:moveTo>
                      <a:pt x="53309" y="81"/>
                    </a:moveTo>
                    <a:lnTo>
                      <a:pt x="789909" y="81"/>
                    </a:lnTo>
                    <a:cubicBezTo>
                      <a:pt x="808112" y="0"/>
                      <a:pt x="824968" y="9664"/>
                      <a:pt x="834093" y="25415"/>
                    </a:cubicBezTo>
                    <a:cubicBezTo>
                      <a:pt x="843218" y="41166"/>
                      <a:pt x="843218" y="60596"/>
                      <a:pt x="834093" y="76347"/>
                    </a:cubicBezTo>
                    <a:cubicBezTo>
                      <a:pt x="824968" y="92098"/>
                      <a:pt x="808112" y="101762"/>
                      <a:pt x="7899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46" id="46"/>
          <p:cNvGrpSpPr/>
          <p:nvPr/>
        </p:nvGrpSpPr>
        <p:grpSpPr>
          <a:xfrm rot="0">
            <a:off x="1768259" y="7578532"/>
            <a:ext cx="709403" cy="56752"/>
            <a:chOff x="0" y="0"/>
            <a:chExt cx="945870" cy="75670"/>
          </a:xfrm>
        </p:grpSpPr>
        <p:grpSp>
          <p:nvGrpSpPr>
            <p:cNvPr name="Group 47" id="47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48" id="48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49" id="49"/>
              <p:cNvSpPr/>
              <p:nvPr/>
            </p:nvSpPr>
            <p:spPr>
              <a:xfrm>
                <a:off x="-2509" y="-81"/>
                <a:ext cx="8432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843218">
                    <a:moveTo>
                      <a:pt x="53309" y="81"/>
                    </a:moveTo>
                    <a:lnTo>
                      <a:pt x="789909" y="81"/>
                    </a:lnTo>
                    <a:cubicBezTo>
                      <a:pt x="808112" y="0"/>
                      <a:pt x="824968" y="9664"/>
                      <a:pt x="834093" y="25415"/>
                    </a:cubicBezTo>
                    <a:cubicBezTo>
                      <a:pt x="843218" y="41166"/>
                      <a:pt x="843218" y="60596"/>
                      <a:pt x="834093" y="76347"/>
                    </a:cubicBezTo>
                    <a:cubicBezTo>
                      <a:pt x="824968" y="92098"/>
                      <a:pt x="808112" y="101762"/>
                      <a:pt x="7899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50" id="50"/>
          <p:cNvGrpSpPr/>
          <p:nvPr/>
        </p:nvGrpSpPr>
        <p:grpSpPr>
          <a:xfrm rot="0">
            <a:off x="1768259" y="6536982"/>
            <a:ext cx="709403" cy="56752"/>
            <a:chOff x="0" y="0"/>
            <a:chExt cx="945870" cy="75670"/>
          </a:xfrm>
        </p:grpSpPr>
        <p:grpSp>
          <p:nvGrpSpPr>
            <p:cNvPr name="Group 51" id="51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52" id="52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53" id="53"/>
              <p:cNvSpPr/>
              <p:nvPr/>
            </p:nvSpPr>
            <p:spPr>
              <a:xfrm>
                <a:off x="-2509" y="-81"/>
                <a:ext cx="1148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148018">
                    <a:moveTo>
                      <a:pt x="53309" y="81"/>
                    </a:moveTo>
                    <a:lnTo>
                      <a:pt x="1094709" y="81"/>
                    </a:lnTo>
                    <a:cubicBezTo>
                      <a:pt x="1112912" y="0"/>
                      <a:pt x="1129768" y="9664"/>
                      <a:pt x="1138893" y="25415"/>
                    </a:cubicBezTo>
                    <a:cubicBezTo>
                      <a:pt x="1148018" y="41166"/>
                      <a:pt x="1148018" y="60596"/>
                      <a:pt x="1138893" y="76347"/>
                    </a:cubicBezTo>
                    <a:cubicBezTo>
                      <a:pt x="1129768" y="92098"/>
                      <a:pt x="1112912" y="101762"/>
                      <a:pt x="1094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54" id="54"/>
          <p:cNvGrpSpPr/>
          <p:nvPr/>
        </p:nvGrpSpPr>
        <p:grpSpPr>
          <a:xfrm rot="0">
            <a:off x="1768259" y="7891580"/>
            <a:ext cx="709403" cy="56752"/>
            <a:chOff x="0" y="0"/>
            <a:chExt cx="945870" cy="75670"/>
          </a:xfrm>
        </p:grpSpPr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56" id="56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57" id="57"/>
              <p:cNvSpPr/>
              <p:nvPr/>
            </p:nvSpPr>
            <p:spPr>
              <a:xfrm>
                <a:off x="-2509" y="-81"/>
                <a:ext cx="1148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148018">
                    <a:moveTo>
                      <a:pt x="53309" y="81"/>
                    </a:moveTo>
                    <a:lnTo>
                      <a:pt x="1094709" y="81"/>
                    </a:lnTo>
                    <a:cubicBezTo>
                      <a:pt x="1112912" y="0"/>
                      <a:pt x="1129768" y="9664"/>
                      <a:pt x="1138893" y="25415"/>
                    </a:cubicBezTo>
                    <a:cubicBezTo>
                      <a:pt x="1148018" y="41166"/>
                      <a:pt x="1148018" y="60596"/>
                      <a:pt x="1138893" y="76347"/>
                    </a:cubicBezTo>
                    <a:cubicBezTo>
                      <a:pt x="1129768" y="92098"/>
                      <a:pt x="1112912" y="101762"/>
                      <a:pt x="1094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58" id="58"/>
          <p:cNvGrpSpPr/>
          <p:nvPr/>
        </p:nvGrpSpPr>
        <p:grpSpPr>
          <a:xfrm rot="0">
            <a:off x="1768259" y="6873736"/>
            <a:ext cx="709403" cy="56752"/>
            <a:chOff x="0" y="0"/>
            <a:chExt cx="945870" cy="75670"/>
          </a:xfrm>
        </p:grpSpPr>
        <p:grpSp>
          <p:nvGrpSpPr>
            <p:cNvPr name="Group 59" id="59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60" id="60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61" id="61"/>
              <p:cNvSpPr/>
              <p:nvPr/>
            </p:nvSpPr>
            <p:spPr>
              <a:xfrm>
                <a:off x="-2509" y="-81"/>
                <a:ext cx="8686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868618">
                    <a:moveTo>
                      <a:pt x="53309" y="81"/>
                    </a:moveTo>
                    <a:lnTo>
                      <a:pt x="815309" y="81"/>
                    </a:lnTo>
                    <a:cubicBezTo>
                      <a:pt x="833512" y="0"/>
                      <a:pt x="850368" y="9664"/>
                      <a:pt x="859493" y="25415"/>
                    </a:cubicBezTo>
                    <a:cubicBezTo>
                      <a:pt x="868618" y="41166"/>
                      <a:pt x="868618" y="60596"/>
                      <a:pt x="859493" y="76347"/>
                    </a:cubicBezTo>
                    <a:cubicBezTo>
                      <a:pt x="850368" y="92098"/>
                      <a:pt x="833512" y="101762"/>
                      <a:pt x="8153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grpSp>
        <p:nvGrpSpPr>
          <p:cNvPr name="Group 62" id="62"/>
          <p:cNvGrpSpPr/>
          <p:nvPr/>
        </p:nvGrpSpPr>
        <p:grpSpPr>
          <a:xfrm rot="0">
            <a:off x="1768259" y="8204628"/>
            <a:ext cx="709403" cy="56752"/>
            <a:chOff x="0" y="0"/>
            <a:chExt cx="945870" cy="75670"/>
          </a:xfrm>
        </p:grpSpPr>
        <p:grpSp>
          <p:nvGrpSpPr>
            <p:cNvPr name="Group 63" id="63"/>
            <p:cNvGrpSpPr>
              <a:grpSpLocks noChangeAspect="true"/>
            </p:cNvGrpSpPr>
            <p:nvPr/>
          </p:nvGrpSpPr>
          <p:grpSpPr>
            <a:xfrm rot="0">
              <a:off x="0" y="0"/>
              <a:ext cx="945870" cy="75670"/>
              <a:chOff x="0" y="0"/>
              <a:chExt cx="1270000" cy="101600"/>
            </a:xfrm>
          </p:grpSpPr>
          <p:sp>
            <p:nvSpPr>
              <p:cNvPr name="Freeform 64" id="64"/>
              <p:cNvSpPr/>
              <p:nvPr/>
            </p:nvSpPr>
            <p:spPr>
              <a:xfrm>
                <a:off x="-2509" y="-81"/>
                <a:ext cx="12750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1275018">
                    <a:moveTo>
                      <a:pt x="53309" y="81"/>
                    </a:moveTo>
                    <a:lnTo>
                      <a:pt x="1221709" y="81"/>
                    </a:lnTo>
                    <a:cubicBezTo>
                      <a:pt x="1239912" y="0"/>
                      <a:pt x="1256768" y="9664"/>
                      <a:pt x="1265893" y="25415"/>
                    </a:cubicBezTo>
                    <a:cubicBezTo>
                      <a:pt x="1275018" y="41166"/>
                      <a:pt x="1275018" y="60596"/>
                      <a:pt x="1265893" y="76347"/>
                    </a:cubicBezTo>
                    <a:cubicBezTo>
                      <a:pt x="1256768" y="92098"/>
                      <a:pt x="1239912" y="101762"/>
                      <a:pt x="12217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D8D8D8"/>
              </a:solidFill>
            </p:spPr>
          </p:sp>
          <p:sp>
            <p:nvSpPr>
              <p:cNvPr name="Freeform 65" id="65"/>
              <p:cNvSpPr/>
              <p:nvPr/>
            </p:nvSpPr>
            <p:spPr>
              <a:xfrm>
                <a:off x="-2509" y="-81"/>
                <a:ext cx="868618" cy="101763"/>
              </a:xfrm>
              <a:custGeom>
                <a:avLst/>
                <a:gdLst/>
                <a:ahLst/>
                <a:cxnLst/>
                <a:rect r="r" b="b" t="t" l="l"/>
                <a:pathLst>
                  <a:path h="101763" w="868618">
                    <a:moveTo>
                      <a:pt x="53309" y="81"/>
                    </a:moveTo>
                    <a:lnTo>
                      <a:pt x="815309" y="81"/>
                    </a:lnTo>
                    <a:cubicBezTo>
                      <a:pt x="833512" y="0"/>
                      <a:pt x="850368" y="9664"/>
                      <a:pt x="859493" y="25415"/>
                    </a:cubicBezTo>
                    <a:cubicBezTo>
                      <a:pt x="868618" y="41166"/>
                      <a:pt x="868618" y="60596"/>
                      <a:pt x="859493" y="76347"/>
                    </a:cubicBezTo>
                    <a:cubicBezTo>
                      <a:pt x="850368" y="92098"/>
                      <a:pt x="833512" y="101762"/>
                      <a:pt x="815309" y="101681"/>
                    </a:cubicBezTo>
                    <a:lnTo>
                      <a:pt x="53309" y="101681"/>
                    </a:lnTo>
                    <a:cubicBezTo>
                      <a:pt x="35106" y="101762"/>
                      <a:pt x="18250" y="92098"/>
                      <a:pt x="9125" y="76347"/>
                    </a:cubicBezTo>
                    <a:cubicBezTo>
                      <a:pt x="0" y="60596"/>
                      <a:pt x="0" y="41166"/>
                      <a:pt x="9125" y="25415"/>
                    </a:cubicBezTo>
                    <a:cubicBezTo>
                      <a:pt x="18250" y="9664"/>
                      <a:pt x="35106" y="0"/>
                      <a:pt x="53309" y="81"/>
                    </a:cubicBezTo>
                    <a:close/>
                  </a:path>
                </a:pathLst>
              </a:custGeom>
              <a:solidFill>
                <a:srgbClr val="3D3D3D"/>
              </a:solidFill>
            </p:spPr>
          </p:sp>
        </p:grpSp>
      </p:grpSp>
      <p:pic>
        <p:nvPicPr>
          <p:cNvPr name="Picture 66" id="66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103332" y="3026146"/>
            <a:ext cx="4104437" cy="12163"/>
          </a:xfrm>
          <a:prstGeom prst="rect">
            <a:avLst/>
          </a:prstGeom>
        </p:spPr>
      </p:pic>
      <p:pic>
        <p:nvPicPr>
          <p:cNvPr name="Picture 67" id="67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103332" y="7671621"/>
            <a:ext cx="4104437" cy="12163"/>
          </a:xfrm>
          <a:prstGeom prst="rect">
            <a:avLst/>
          </a:prstGeom>
        </p:spPr>
      </p:pic>
      <p:sp>
        <p:nvSpPr>
          <p:cNvPr name="TextBox 68" id="68"/>
          <p:cNvSpPr txBox="true"/>
          <p:nvPr/>
        </p:nvSpPr>
        <p:spPr>
          <a:xfrm rot="0">
            <a:off x="6122214" y="3197790"/>
            <a:ext cx="108555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2019 - 2022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6122214" y="7940959"/>
            <a:ext cx="108555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2011 - 2014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3103332" y="3408415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Nom d'entreprise, Ville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3103332" y="8151584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Université, Ville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3103332" y="3083490"/>
            <a:ext cx="1302004" cy="304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49"/>
              </a:lnSpc>
              <a:spcBef>
                <a:spcPct val="0"/>
              </a:spcBef>
            </a:pPr>
            <a:r>
              <a:rPr lang="en-US" sz="1099" u="none">
                <a:solidFill>
                  <a:srgbClr val="000000"/>
                </a:solidFill>
                <a:latin typeface="Montserrat Bold"/>
              </a:rPr>
              <a:t>Titre du poste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103332" y="7826659"/>
            <a:ext cx="2052218" cy="304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9"/>
              </a:lnSpc>
            </a:pPr>
            <a:r>
              <a:rPr lang="en-US" sz="1099">
                <a:solidFill>
                  <a:srgbClr val="000000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103332" y="3626217"/>
            <a:ext cx="4104437" cy="35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449"/>
              </a:lnSpc>
              <a:spcBef>
                <a:spcPct val="0"/>
              </a:spcBef>
            </a:pPr>
            <a:r>
              <a:rPr lang="en-US" sz="999" u="none">
                <a:solidFill>
                  <a:srgbClr val="48474A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6122214" y="4525271"/>
            <a:ext cx="108555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2017 - 2019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6122214" y="8697684"/>
            <a:ext cx="108555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2010 - 2013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103332" y="4735895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Nom d'entreprise, Ville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3103332" y="8908308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Université, Ville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3103332" y="4410971"/>
            <a:ext cx="1302004" cy="304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9"/>
              </a:lnSpc>
            </a:pPr>
            <a:r>
              <a:rPr lang="en-US" sz="1099">
                <a:solidFill>
                  <a:srgbClr val="000000"/>
                </a:solidFill>
                <a:latin typeface="Montserrat Bold"/>
              </a:rPr>
              <a:t>Titre du poste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3103332" y="8583384"/>
            <a:ext cx="1800083" cy="304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9"/>
              </a:lnSpc>
            </a:pPr>
            <a:r>
              <a:rPr lang="en-US" sz="1099">
                <a:solidFill>
                  <a:srgbClr val="000000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3103332" y="4953697"/>
            <a:ext cx="4104437" cy="35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449"/>
              </a:lnSpc>
              <a:spcBef>
                <a:spcPct val="0"/>
              </a:spcBef>
            </a:pPr>
            <a:r>
              <a:rPr lang="en-US" sz="999" u="none">
                <a:solidFill>
                  <a:srgbClr val="48474A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6122214" y="5852751"/>
            <a:ext cx="108555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2015 - 2017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3103332" y="6063376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Nom d'entreprise, Ville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3103332" y="5738451"/>
            <a:ext cx="1302004" cy="304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49"/>
              </a:lnSpc>
              <a:spcBef>
                <a:spcPct val="0"/>
              </a:spcBef>
            </a:pPr>
            <a:r>
              <a:rPr lang="en-US" sz="1099" u="none">
                <a:solidFill>
                  <a:srgbClr val="000000"/>
                </a:solidFill>
                <a:latin typeface="Montserrat Bold"/>
              </a:rPr>
              <a:t>Titre du poste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103332" y="6281178"/>
            <a:ext cx="4104437" cy="35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49"/>
              </a:lnSpc>
            </a:pPr>
            <a:r>
              <a:rPr lang="en-US" sz="999">
                <a:solidFill>
                  <a:srgbClr val="48474A"/>
                </a:solidFill>
                <a:latin typeface="Lato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3103332" y="2013924"/>
            <a:ext cx="862115" cy="166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60"/>
              </a:lnSpc>
            </a:pPr>
            <a:r>
              <a:rPr lang="en-US" sz="800">
                <a:solidFill>
                  <a:srgbClr val="595A5A"/>
                </a:solidFill>
                <a:latin typeface="Lato"/>
              </a:rPr>
              <a:t>+123-456-7890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3103332" y="1800428"/>
            <a:ext cx="639998" cy="20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Téléphone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4123477" y="2013924"/>
            <a:ext cx="1499766" cy="166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60"/>
              </a:lnSpc>
            </a:pPr>
            <a:r>
              <a:rPr lang="en-US" sz="800">
                <a:solidFill>
                  <a:srgbClr val="595A5A"/>
                </a:solidFill>
                <a:latin typeface="Lato"/>
              </a:rPr>
              <a:t>email@emailpro.com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123477" y="1815691"/>
            <a:ext cx="1091173" cy="20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E-mail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5781273" y="2013924"/>
            <a:ext cx="1426496" cy="166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60"/>
              </a:lnSpc>
            </a:pPr>
            <a:r>
              <a:rPr lang="en-US" sz="800">
                <a:solidFill>
                  <a:srgbClr val="595A5A"/>
                </a:solidFill>
                <a:latin typeface="Lato"/>
              </a:rPr>
              <a:t>123 Votre adresse , Ville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781273" y="1797865"/>
            <a:ext cx="841110" cy="20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000">
                <a:solidFill>
                  <a:srgbClr val="161C32"/>
                </a:solidFill>
                <a:latin typeface="Roboto Bold"/>
              </a:rPr>
              <a:t>Adresse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6122214" y="9454408"/>
            <a:ext cx="1085555" cy="191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303642"/>
                </a:solidFill>
                <a:latin typeface="Montserrat Bold"/>
              </a:rPr>
              <a:t>2008- 2010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3103332" y="9665033"/>
            <a:ext cx="2052218" cy="174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spc="-2">
                <a:solidFill>
                  <a:srgbClr val="303642"/>
                </a:solidFill>
                <a:latin typeface="Montserrat Bold"/>
              </a:rPr>
              <a:t>Université, Ville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3103332" y="9340108"/>
            <a:ext cx="1800083" cy="304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9"/>
              </a:lnSpc>
            </a:pPr>
            <a:r>
              <a:rPr lang="en-US" sz="1099">
                <a:solidFill>
                  <a:srgbClr val="000000"/>
                </a:solidFill>
                <a:latin typeface="Montserrat Bold"/>
              </a:rPr>
              <a:t>Nom de la formation</a:t>
            </a:r>
          </a:p>
        </p:txBody>
      </p:sp>
      <p:sp>
        <p:nvSpPr>
          <p:cNvPr name="AutoShape 95" id="95"/>
          <p:cNvSpPr/>
          <p:nvPr/>
        </p:nvSpPr>
        <p:spPr>
          <a:xfrm rot="0">
            <a:off x="360312" y="9547595"/>
            <a:ext cx="2337432" cy="0"/>
          </a:xfrm>
          <a:prstGeom prst="line">
            <a:avLst/>
          </a:prstGeom>
          <a:ln cap="flat" w="9525">
            <a:solidFill>
              <a:srgbClr val="48474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6" id="96"/>
          <p:cNvGrpSpPr>
            <a:grpSpLocks noChangeAspect="true"/>
          </p:cNvGrpSpPr>
          <p:nvPr/>
        </p:nvGrpSpPr>
        <p:grpSpPr>
          <a:xfrm rot="0">
            <a:off x="277784" y="313109"/>
            <a:ext cx="1971689" cy="1971689"/>
            <a:chOff x="0" y="0"/>
            <a:chExt cx="6350000" cy="6350000"/>
          </a:xfrm>
        </p:grpSpPr>
        <p:sp>
          <p:nvSpPr>
            <p:cNvPr name="Freeform 97" id="97"/>
            <p:cNvSpPr/>
            <p:nvPr/>
          </p:nvSpPr>
          <p:spPr>
            <a:xfrm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10"/>
              <a:stretch>
                <a:fillRect l="0" r="0" t="-17890" b="-32203"/>
              </a:stretch>
            </a:blipFill>
          </p:spPr>
        </p:sp>
        <p:sp>
          <p:nvSpPr>
            <p:cNvPr name="Freeform 98" id="9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DAFFW4HxHcQ</dc:identifier>
  <dcterms:modified xsi:type="dcterms:W3CDTF">2011-08-01T06:04:30Z</dcterms:modified>
  <cp:revision>1</cp:revision>
  <dc:title>cvpro created 17/08</dc:title>
</cp:coreProperties>
</file>